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to, Dominic" initials="PD" lastIdx="2" clrIdx="0">
    <p:extLst>
      <p:ext uri="{19B8F6BF-5375-455C-9EA6-DF929625EA0E}">
        <p15:presenceInfo xmlns:p15="http://schemas.microsoft.com/office/powerpoint/2012/main" userId="S-1-5-21-1417001333-1614895754-725345543-2892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DF167-7173-4079-838B-60152EA070C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9252C-5807-4FA7-A9AE-07D259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4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Bridge of Sighs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9346" y="3516921"/>
            <a:ext cx="6815669" cy="2612574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By:  Dominic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0039643" y="-391"/>
            <a:ext cx="2152357" cy="18006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23452" y="576775"/>
            <a:ext cx="98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Bridges </a:t>
            </a:r>
          </a:p>
          <a:p>
            <a:r>
              <a:rPr lang="en-US" dirty="0" smtClean="0"/>
              <a:t>Rock!</a:t>
            </a:r>
            <a:endParaRPr lang="en-US" dirty="0"/>
          </a:p>
        </p:txBody>
      </p:sp>
      <p:pic>
        <p:nvPicPr>
          <p:cNvPr id="9" name="Picture 8" descr="Stick figure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99" y="1246355"/>
            <a:ext cx="1608429" cy="227056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7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588">
        <p14:vortex dir="r"/>
      </p:transition>
    </mc:Choice>
    <mc:Fallback xmlns="">
      <p:transition spd="slow" advTm="12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9091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6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2" y="490813"/>
            <a:ext cx="9601196" cy="1924841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Franklin Gothic Heavy" panose="020B0903020102020204" pitchFamily="34" charset="0"/>
              </a:rPr>
              <a:t>credits</a:t>
            </a:r>
            <a:endParaRPr lang="en-US" sz="6000" dirty="0">
              <a:latin typeface="Franklin Gothic Heavy" panose="020B09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7506" y="3129951"/>
            <a:ext cx="4192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Heavy" panose="020B0903020102020204" pitchFamily="34" charset="0"/>
              </a:rPr>
              <a:t>Researched and produced by Dominic </a:t>
            </a:r>
          </a:p>
          <a:p>
            <a:r>
              <a:rPr lang="en-US" dirty="0" smtClean="0">
                <a:latin typeface="Franklin Gothic Heavy" panose="020B0903020102020204" pitchFamily="34" charset="0"/>
              </a:rPr>
              <a:t>3</a:t>
            </a:r>
            <a:r>
              <a:rPr lang="en-US" baseline="30000" dirty="0" smtClean="0">
                <a:latin typeface="Franklin Gothic Heavy" panose="020B0903020102020204" pitchFamily="34" charset="0"/>
              </a:rPr>
              <a:t>rd</a:t>
            </a:r>
            <a:r>
              <a:rPr lang="en-US" dirty="0" smtClean="0">
                <a:latin typeface="Franklin Gothic Heavy" panose="020B0903020102020204" pitchFamily="34" charset="0"/>
              </a:rPr>
              <a:t> grade</a:t>
            </a:r>
          </a:p>
          <a:p>
            <a:r>
              <a:rPr lang="en-US" dirty="0" smtClean="0">
                <a:latin typeface="Franklin Gothic Heavy" panose="020B0903020102020204" pitchFamily="34" charset="0"/>
              </a:rPr>
              <a:t>Buck Lake Elementary School</a:t>
            </a:r>
          </a:p>
          <a:p>
            <a:r>
              <a:rPr lang="en-US" dirty="0" smtClean="0">
                <a:latin typeface="Franklin Gothic Heavy" panose="020B0903020102020204" pitchFamily="34" charset="0"/>
              </a:rPr>
              <a:t>Tallahassee, FL</a:t>
            </a:r>
          </a:p>
        </p:txBody>
      </p:sp>
      <p:pic>
        <p:nvPicPr>
          <p:cNvPr id="4" name="Picture 3" descr="Stick figure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50" y="3587261"/>
            <a:ext cx="1778807" cy="2511083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9284677" y="2096086"/>
            <a:ext cx="1997612" cy="17725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10263" y="2415654"/>
            <a:ext cx="154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by!</a:t>
            </a:r>
            <a:endParaRPr lang="en-US" dirty="0"/>
          </a:p>
        </p:txBody>
      </p:sp>
      <p:pic>
        <p:nvPicPr>
          <p:cNvPr id="9" name="Picture 8" descr="Festival of Bridges #7 ~ Bridges and Sighs – SOCIAL BRIDGE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59" y="2982350"/>
            <a:ext cx="2699371" cy="179058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0468" y="12801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2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179">
        <p14:vortex dir="r"/>
      </p:transition>
    </mc:Choice>
    <mc:Fallback xmlns="">
      <p:transition spd="slow" advTm="11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Length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6" name="Picture Placeholder 5" descr="File:Venice, Bridge of Sighs.jpg - Wikimedia Commons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722914"/>
            <a:ext cx="6241816" cy="1361318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The length of the Bridge of Sighs is 38 feet.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2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284">
        <p14:vortex dir="r"/>
      </p:transition>
    </mc:Choice>
    <mc:Fallback xmlns="">
      <p:transition spd="slow" advTm="10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689551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Interesting facts 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5" name="Picture Placeholder 4" descr="Bridge of Sighs - William Etty - WikiGallery.org, the ...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288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Visit it on foot because it is part of a government prison</a:t>
            </a:r>
          </a:p>
          <a:p>
            <a:r>
              <a:rPr lang="en-US" dirty="0" smtClean="0">
                <a:latin typeface="Bauhaus 93" panose="04030905020B02020C02" pitchFamily="82" charset="0"/>
              </a:rPr>
              <a:t>It is made of limestone</a:t>
            </a:r>
          </a:p>
          <a:p>
            <a:r>
              <a:rPr lang="en-US" dirty="0" smtClean="0">
                <a:latin typeface="Bauhaus 93" panose="04030905020B02020C02" pitchFamily="82" charset="0"/>
              </a:rPr>
              <a:t>It is a sign of love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2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4671">
        <p14:vortex dir="r"/>
      </p:transition>
    </mc:Choice>
    <mc:Fallback xmlns="">
      <p:transition spd="slow" advTm="14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741802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Architect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Antonio </a:t>
            </a:r>
            <a:r>
              <a:rPr lang="en-US" dirty="0" err="1" smtClean="0">
                <a:latin typeface="Bauhaus 93" panose="04030905020B02020C02" pitchFamily="82" charset="0"/>
              </a:rPr>
              <a:t>Contin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5" name="Picture Placeholder 4" descr="Bridge of Sighs, Venice - Anshar Photography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r="24329"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9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246">
        <p14:vortex dir="r"/>
      </p:transition>
    </mc:Choice>
    <mc:Fallback xmlns="">
      <p:transition spd="slow" advTm="7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598111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Unique Materials used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5" name="Picture Placeholder 4" descr="File:Bridge-of-Sighs-Venice-Italy.jpg - Wikimedia Commons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Windows</a:t>
            </a:r>
          </a:p>
          <a:p>
            <a:r>
              <a:rPr lang="en-US" dirty="0" smtClean="0">
                <a:latin typeface="Bauhaus 93" panose="04030905020B02020C02" pitchFamily="82" charset="0"/>
              </a:rPr>
              <a:t>Limestone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82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267">
        <p14:vortex dir="r"/>
      </p:transition>
    </mc:Choice>
    <mc:Fallback xmlns="">
      <p:transition spd="slow" advTm="10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207" y="1968238"/>
            <a:ext cx="6241816" cy="5066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uhaus 93" panose="04030905020B02020C02" pitchFamily="82" charset="0"/>
              </a:rPr>
              <a:t>Design Features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5" name="Picture Placeholder 4" descr="Bridge of Sighs, Venice | Flickr - Photo Sharing!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2" r="2851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It is made out of limestone</a:t>
            </a:r>
          </a:p>
          <a:p>
            <a:r>
              <a:rPr lang="en-US" dirty="0" smtClean="0">
                <a:latin typeface="Bauhaus 93" panose="04030905020B02020C02" pitchFamily="82" charset="0"/>
              </a:rPr>
              <a:t>It connects two walls  </a:t>
            </a:r>
          </a:p>
          <a:p>
            <a:endParaRPr lang="en-US" dirty="0"/>
          </a:p>
          <a:p>
            <a:r>
              <a:rPr lang="en-US" dirty="0">
                <a:latin typeface="Bauhaus 93" panose="04030905020B02020C02" pitchFamily="82" charset="0"/>
              </a:rPr>
              <a:t>It has </a:t>
            </a:r>
            <a:r>
              <a:rPr lang="en-US" dirty="0" smtClean="0">
                <a:latin typeface="Bauhaus 93" panose="04030905020B02020C02" pitchFamily="82" charset="0"/>
              </a:rPr>
              <a:t>two windows on each side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7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553">
        <p14:vortex dir="r"/>
      </p:transition>
    </mc:Choice>
    <mc:Fallback xmlns="">
      <p:transition spd="slow" advTm="12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368" y="1602478"/>
            <a:ext cx="6241816" cy="578014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When it was built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6" name="Picture Placeholder 5" descr="File:Venice - The Bridge of Sighs.jpg - Wikimedia Commons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3" r="2863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It was built in the 1600’s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5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722">
        <p14:vortex dir="r"/>
      </p:transition>
    </mc:Choice>
    <mc:Fallback xmlns="">
      <p:transition spd="slow" advTm="8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662420"/>
          </a:xfrm>
        </p:spPr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Location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5" name="Picture Placeholder 4" descr="Festival of Bridges #7 ~ Bridges and Sighs – SOCIAL BRIDGE ...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r="2872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latin typeface="Bauhaus 93" panose="04030905020B02020C02" pitchFamily="82" charset="0"/>
              </a:rPr>
              <a:t>Venice, Italy</a:t>
            </a:r>
            <a:endParaRPr lang="en-US" dirty="0">
              <a:latin typeface="Bauhaus 93" panose="04030905020B02020C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8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558">
        <p14:vortex dir="r"/>
      </p:transition>
    </mc:Choice>
    <mc:Fallback xmlns="">
      <p:transition spd="slow" advTm="9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937" y="682089"/>
            <a:ext cx="9691466" cy="393895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Comparison to The Bridge of Lions</a:t>
            </a:r>
            <a:endParaRPr lang="en-US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510825"/>
            <a:ext cx="4853354" cy="1041008"/>
          </a:xfrm>
        </p:spPr>
        <p:txBody>
          <a:bodyPr/>
          <a:lstStyle/>
          <a:p>
            <a:r>
              <a:rPr lang="en-US" dirty="0" smtClean="0"/>
              <a:t>Bridge of Lions is 1,545 </a:t>
            </a:r>
            <a:r>
              <a:rPr lang="en-US" dirty="0"/>
              <a:t>f</a:t>
            </a:r>
            <a:r>
              <a:rPr lang="en-US" dirty="0" smtClean="0"/>
              <a:t>eet long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8285" y="2377440"/>
            <a:ext cx="4718304" cy="576262"/>
          </a:xfrm>
        </p:spPr>
        <p:txBody>
          <a:bodyPr/>
          <a:lstStyle/>
          <a:p>
            <a:r>
              <a:rPr lang="en-US" dirty="0" smtClean="0"/>
              <a:t>The Bridge of Sighs 38 feet long</a:t>
            </a:r>
            <a:endParaRPr lang="en-US" dirty="0"/>
          </a:p>
        </p:txBody>
      </p:sp>
      <p:pic>
        <p:nvPicPr>
          <p:cNvPr id="8" name="Content Placeholder 7" descr="The Bridge of Sighs, Venice, Italy | Paul Mannix | Flickr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9" y="2981969"/>
            <a:ext cx="3414777" cy="2561083"/>
          </a:xfrm>
        </p:spPr>
      </p:pic>
      <p:pic>
        <p:nvPicPr>
          <p:cNvPr id="19" name="Content Placeholder 18" descr="File:St Aug FL Bridge of Lions west end06.jpg - Wikimedia ...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12" y="3172913"/>
            <a:ext cx="2787650" cy="2090738"/>
          </a:xfrm>
        </p:spPr>
      </p:pic>
      <p:cxnSp>
        <p:nvCxnSpPr>
          <p:cNvPr id="21" name="Straight Connector 20"/>
          <p:cNvCxnSpPr/>
          <p:nvPr/>
        </p:nvCxnSpPr>
        <p:spPr>
          <a:xfrm flipH="1">
            <a:off x="5584874" y="2377440"/>
            <a:ext cx="1" cy="3770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6308099" y="5587207"/>
            <a:ext cx="4718304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Venice, Italy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209628" y="1503142"/>
            <a:ext cx="5036234" cy="77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The Bridge of Lions is 1,507 feet longer than </a:t>
            </a:r>
            <a:r>
              <a:rPr lang="en-US" dirty="0"/>
              <a:t>t</a:t>
            </a:r>
            <a:r>
              <a:rPr lang="en-US" dirty="0" smtClean="0"/>
              <a:t>he Bridge of Sighs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982208" y="5519738"/>
            <a:ext cx="4718304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St. Augustine, Florida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1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3779">
        <p14:vortex dir="r"/>
      </p:transition>
    </mc:Choice>
    <mc:Fallback xmlns="">
      <p:transition spd="slow" advTm="137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1.1|1.8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0.9|0.8|0.8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1.9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7|0.8|0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B9C58E5DF5D1429BCEC4791744682A" ma:contentTypeVersion="0" ma:contentTypeDescription="Create a new document." ma:contentTypeScope="" ma:versionID="d42ae76fb3df4b6364488f2ab409c11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988a094474fc3e848fb67343969413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B9FA46-5AFE-403F-AFFE-C85DB385B60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2E52CF-8748-4A1C-9684-856BC7BDFE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8023C6-F9CF-4236-8587-56B790F96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1745</TotalTime>
  <Words>148</Words>
  <Application>Microsoft Office PowerPoint</Application>
  <PresentationFormat>Widescreen</PresentationFormat>
  <Paragraphs>36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Bauhaus 93</vt:lpstr>
      <vt:lpstr>Calibri</vt:lpstr>
      <vt:lpstr>Franklin Gothic Heavy</vt:lpstr>
      <vt:lpstr>Garamond</vt:lpstr>
      <vt:lpstr>Organic</vt:lpstr>
      <vt:lpstr>Bridge of Sighs</vt:lpstr>
      <vt:lpstr>Length</vt:lpstr>
      <vt:lpstr>Interesting facts </vt:lpstr>
      <vt:lpstr>Architect</vt:lpstr>
      <vt:lpstr>Unique Materials used</vt:lpstr>
      <vt:lpstr>Design Features</vt:lpstr>
      <vt:lpstr>When it was built</vt:lpstr>
      <vt:lpstr>Location</vt:lpstr>
      <vt:lpstr>Comparison to The Bridge of Lions</vt:lpstr>
      <vt:lpstr>credits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Brige of sighs</dc:title>
  <dc:creator>Prato, Dominic</dc:creator>
  <cp:lastModifiedBy>Prato, Dominic</cp:lastModifiedBy>
  <cp:revision>41</cp:revision>
  <dcterms:created xsi:type="dcterms:W3CDTF">2019-10-07T15:22:12Z</dcterms:created>
  <dcterms:modified xsi:type="dcterms:W3CDTF">2019-11-06T16:33:02Z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0x010100CAB9C58E5DF5D1429BCEC4791744682A</vt:lpwstr>
  </property>
</Properties>
</file>